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etrona"/>
      <p:regular r:id="rId14"/>
    </p:embeddedFon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68347"/>
            <a:ext cx="7556421" cy="1589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🚗</a:t>
            </a:r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Intelligent Automotive Assistant with RAG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48982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AI-powered Bot for Car Dealerships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5578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🔍</a:t>
            </a:r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Project Overview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0293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aim to build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domain-specific AI assistant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using Retrieval-Augmented Generation (RAG) technology, tailored for the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automotive dealership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industry.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37077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Goals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48538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Streamline internal information retrieval (vehicle specs, pricing, repair history, parts inventory).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5892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personalized car recommendations based on budget, needs, and user count.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237077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Functionalities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7599521" y="48538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Q&amp;A for complex queries.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960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Personalized Car Recommendation engine.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7382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Automotive News Search for industry updates.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820" y="516850"/>
            <a:ext cx="7187565" cy="669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🧠</a:t>
            </a:r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RAG-based Pipeline Design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657820" y="1561743"/>
            <a:ext cx="13314759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RAG pipeline seamlessly combines internal knowledge with AI's natural language generation capabilities.</a:t>
            </a:r>
            <a:endParaRPr lang="en-US" sz="1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7820" y="2073950"/>
            <a:ext cx="939760" cy="11277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85461" y="2261830"/>
            <a:ext cx="262604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1. Document Ingestion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785461" y="269759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Raw data from various sources (PDF, DOCX).</a:t>
            </a:r>
            <a:endParaRPr lang="en-US" sz="14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20" y="3201710"/>
            <a:ext cx="939760" cy="112776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85461" y="3389590"/>
            <a:ext cx="294108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 Markdown Conversion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1785461" y="382535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Markitdown for consistent text formatting.</a:t>
            </a:r>
            <a:endParaRPr lang="en-US" sz="14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20" y="4329470"/>
            <a:ext cx="939760" cy="11277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85461" y="4517350"/>
            <a:ext cx="258460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 Embedding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1785461" y="495311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Azure OpenAI Embeddings transform text into vectors.</a:t>
            </a:r>
            <a:endParaRPr lang="en-US" sz="14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820" y="5457230"/>
            <a:ext cx="939760" cy="11277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785461" y="5645110"/>
            <a:ext cx="258460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4. Vector Store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1785461" y="608087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ChromaDB for efficient similarity search.</a:t>
            </a:r>
            <a:endParaRPr lang="en-US" sz="14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20" y="6584990"/>
            <a:ext cx="939760" cy="112776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785461" y="6772870"/>
            <a:ext cx="258460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5. Retrieval + LLM</a:t>
            </a:r>
            <a:endParaRPr lang="en-US" sz="2000" dirty="0"/>
          </a:p>
        </p:txBody>
      </p:sp>
      <p:sp>
        <p:nvSpPr>
          <p:cNvPr id="18" name="Text 11"/>
          <p:cNvSpPr/>
          <p:nvPr/>
        </p:nvSpPr>
        <p:spPr>
          <a:xfrm>
            <a:off x="1785461" y="720863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Combining retrieved context with Large Language Model generation.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5716"/>
            <a:ext cx="7223522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📚</a:t>
            </a:r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Knowledge Base Setup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2294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robust knowledge base is built to handle diverse automotive data, ensuring comprehensive and accurate responses.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5718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84749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761" y="3017639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37546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Tools Used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1051084" y="428065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markitdown: Efficiently converts PDF, DOCX to Markdown.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51084" y="5448657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ChromaDB: Provides a fast, local vector store for embeddings.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315718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1" name="Shape 8"/>
          <p:cNvSpPr/>
          <p:nvPr/>
        </p:nvSpPr>
        <p:spPr>
          <a:xfrm>
            <a:off x="6974860" y="284749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933" y="3017639"/>
            <a:ext cx="272177" cy="3401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37546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Diverse Data Types</a:t>
            </a:r>
            <a:endParaRPr lang="en-US" sz="2450" dirty="0"/>
          </a:p>
        </p:txBody>
      </p:sp>
      <p:sp>
        <p:nvSpPr>
          <p:cNvPr id="14" name="Text 10"/>
          <p:cNvSpPr/>
          <p:nvPr/>
        </p:nvSpPr>
        <p:spPr>
          <a:xfrm>
            <a:off x="5474256" y="428065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Detailed product specifications for all vehicle models.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5474256" y="544865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repair history records for service inquiries.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5474256" y="625375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availability of parts in the warehouse.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9640133" y="315718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8" name="Shape 14"/>
          <p:cNvSpPr/>
          <p:nvPr/>
        </p:nvSpPr>
        <p:spPr>
          <a:xfrm>
            <a:off x="11398032" y="284749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2105" y="3017639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7427" y="3754636"/>
            <a:ext cx="368177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LangChain Implementation</a:t>
            </a:r>
            <a:endParaRPr lang="en-US" sz="2450" dirty="0"/>
          </a:p>
        </p:txBody>
      </p:sp>
      <p:sp>
        <p:nvSpPr>
          <p:cNvPr id="21" name="Text 16"/>
          <p:cNvSpPr/>
          <p:nvPr/>
        </p:nvSpPr>
        <p:spPr>
          <a:xfrm>
            <a:off x="9897427" y="467058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chunking strategies for optimal retrieval.</a:t>
            </a:r>
            <a:endParaRPr lang="en-US" sz="1750" dirty="0"/>
          </a:p>
        </p:txBody>
      </p:sp>
      <p:sp>
        <p:nvSpPr>
          <p:cNvPr id="22" name="Text 17"/>
          <p:cNvSpPr/>
          <p:nvPr/>
        </p:nvSpPr>
        <p:spPr>
          <a:xfrm>
            <a:off x="9897427" y="547568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 embedding techniques for semantic search.</a:t>
            </a:r>
            <a:endParaRPr lang="en-US" sz="1750" dirty="0"/>
          </a:p>
        </p:txBody>
      </p:sp>
      <p:sp>
        <p:nvSpPr>
          <p:cNvPr id="23" name="Text 18"/>
          <p:cNvSpPr/>
          <p:nvPr/>
        </p:nvSpPr>
        <p:spPr>
          <a:xfrm>
            <a:off x="9897427" y="6280785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Sophisticated retrieval pipeline for accurate context fetching.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3679"/>
            <a:ext cx="9463445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🤖</a:t>
            </a:r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Chatbot Agents &amp; Capabilities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0774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system orchestrates specialized agents to deliver precise and multi-faceted responses.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695462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545925"/>
            <a:ext cx="331291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Knowledge Base Search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793790" y="50719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Answers internal queries: vehicle info, repair details, pricing, parts inventory.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695462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545925"/>
            <a:ext cx="311919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Car Recommendation</a:t>
            </a:r>
            <a:endParaRPr lang="en-US" sz="2450" dirty="0"/>
          </a:p>
        </p:txBody>
      </p:sp>
      <p:sp>
        <p:nvSpPr>
          <p:cNvPr id="9" name="Text 5"/>
          <p:cNvSpPr/>
          <p:nvPr/>
        </p:nvSpPr>
        <p:spPr>
          <a:xfrm>
            <a:off x="5235893" y="50719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Recommends cars based on user input: budget, needs, usage purpose.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695462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545925"/>
            <a:ext cx="354270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Automotive News Search</a:t>
            </a:r>
            <a:endParaRPr lang="en-US" sz="2450" dirty="0"/>
          </a:p>
        </p:txBody>
      </p:sp>
      <p:sp>
        <p:nvSpPr>
          <p:cNvPr id="12" name="Text 7"/>
          <p:cNvSpPr/>
          <p:nvPr/>
        </p:nvSpPr>
        <p:spPr>
          <a:xfrm>
            <a:off x="9677995" y="50719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Fetches the latest automotive news from various industry sources.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60528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Orchestration via </a:t>
            </a:r>
            <a:pPr algn="ct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LangGraph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seamless multi-turn workflows.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2521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🎯</a:t>
            </a:r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Demo Scenarios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3362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Experience the intelligent assistant in action with practical use cases: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543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530906" y="3996809"/>
            <a:ext cx="3421499" cy="935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Family Car Recommendation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530906" y="506825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"Which car is suitable for a family of 4 with a budget of 800 million VND?"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35893" y="39543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973008" y="3996809"/>
            <a:ext cx="3421499" cy="935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Parts Availability Check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5973008" y="506825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"What accessories are currently available for a Toyota Vios?"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77995" y="39543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415111" y="3996809"/>
            <a:ext cx="3421499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Latest EV News</a:t>
            </a:r>
            <a:endParaRPr lang="en-US" sz="2900" dirty="0"/>
          </a:p>
        </p:txBody>
      </p:sp>
      <p:sp>
        <p:nvSpPr>
          <p:cNvPr id="12" name="Text 10"/>
          <p:cNvSpPr/>
          <p:nvPr/>
        </p:nvSpPr>
        <p:spPr>
          <a:xfrm>
            <a:off x="10415111" y="4600575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"What's the latest news on electric vehicles this month?"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08002"/>
            <a:ext cx="8961239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🚀</a:t>
            </a:r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Next Steps &amp; Enhancements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3717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roadmap for continuous improvement and expanded capabilities: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897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with real-time inventory systems for up-to-the-minute stock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319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 voice assistant interface for hands-free interaction.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741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 personalization with detailed user profiles and past interactions.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163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multilingual support, including both English and Vietnamese.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585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integration with CRM systems for a holistic customer view.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2025-07-19T04:43:19Z</dcterms:created>
  <dcterms:modified xsi:type="dcterms:W3CDTF">2025-07-19T04:43:19Z</dcterms:modified>
</cp:coreProperties>
</file>